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64" r:id="rId4"/>
    <p:sldId id="267" r:id="rId5"/>
    <p:sldId id="265" r:id="rId6"/>
    <p:sldId id="266" r:id="rId7"/>
    <p:sldId id="268" r:id="rId8"/>
    <p:sldId id="262" r:id="rId9"/>
    <p:sldId id="257" r:id="rId10"/>
    <p:sldId id="258" r:id="rId11"/>
    <p:sldId id="259" r:id="rId12"/>
    <p:sldId id="26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ED2A-20ED-4E69-9749-B85E9B7945A3}" type="datetimeFigureOut">
              <a:rPr lang="en-US" smtClean="0"/>
              <a:t>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48F1-1A61-413E-9547-C1422CE8D3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ED2A-20ED-4E69-9749-B85E9B7945A3}" type="datetimeFigureOut">
              <a:rPr lang="en-US" smtClean="0"/>
              <a:t>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48F1-1A61-413E-9547-C1422CE8D3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ED2A-20ED-4E69-9749-B85E9B7945A3}" type="datetimeFigureOut">
              <a:rPr lang="en-US" smtClean="0"/>
              <a:t>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48F1-1A61-413E-9547-C1422CE8D3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ED2A-20ED-4E69-9749-B85E9B7945A3}" type="datetimeFigureOut">
              <a:rPr lang="en-US" smtClean="0"/>
              <a:t>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48F1-1A61-413E-9547-C1422CE8D3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ED2A-20ED-4E69-9749-B85E9B7945A3}" type="datetimeFigureOut">
              <a:rPr lang="en-US" smtClean="0"/>
              <a:t>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48F1-1A61-413E-9547-C1422CE8D3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ED2A-20ED-4E69-9749-B85E9B7945A3}" type="datetimeFigureOut">
              <a:rPr lang="en-US" smtClean="0"/>
              <a:t>2/1/2011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48F1-1A61-413E-9547-C1422CE8D3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ED2A-20ED-4E69-9749-B85E9B7945A3}" type="datetimeFigureOut">
              <a:rPr lang="en-US" smtClean="0"/>
              <a:t>2/1/2011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48F1-1A61-413E-9547-C1422CE8D3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ED2A-20ED-4E69-9749-B85E9B7945A3}" type="datetimeFigureOut">
              <a:rPr lang="en-US" smtClean="0"/>
              <a:t>2/1/2011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48F1-1A61-413E-9547-C1422CE8D3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ED2A-20ED-4E69-9749-B85E9B7945A3}" type="datetimeFigureOut">
              <a:rPr lang="en-US" smtClean="0"/>
              <a:t>2/1/2011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48F1-1A61-413E-9547-C1422CE8D3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ED2A-20ED-4E69-9749-B85E9B7945A3}" type="datetimeFigureOut">
              <a:rPr lang="en-US" smtClean="0"/>
              <a:t>2/1/2011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48F1-1A61-413E-9547-C1422CE8D3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ED2A-20ED-4E69-9749-B85E9B7945A3}" type="datetimeFigureOut">
              <a:rPr lang="en-US" smtClean="0"/>
              <a:t>2/1/2011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48F1-1A61-413E-9547-C1422CE8D3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7ED2A-20ED-4E69-9749-B85E9B7945A3}" type="datetimeFigureOut">
              <a:rPr lang="en-US" smtClean="0"/>
              <a:t>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048F1-1A61-413E-9547-C1422CE8D30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Aesthetics of Table Design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1875" t="30208" r="22656" b="30208"/>
          <a:stretch>
            <a:fillRect/>
          </a:stretch>
        </p:blipFill>
        <p:spPr bwMode="auto">
          <a:xfrm>
            <a:off x="152400" y="1219200"/>
            <a:ext cx="8827169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886200" y="2286000"/>
            <a:ext cx="4724400" cy="533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1875" t="30208" r="22656" b="30208"/>
          <a:stretch>
            <a:fillRect/>
          </a:stretch>
        </p:blipFill>
        <p:spPr bwMode="auto">
          <a:xfrm>
            <a:off x="152400" y="1219200"/>
            <a:ext cx="8827169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457200" y="2971800"/>
            <a:ext cx="3124200" cy="13716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1875" t="30208" r="22656" b="30208"/>
          <a:stretch>
            <a:fillRect/>
          </a:stretch>
        </p:blipFill>
        <p:spPr bwMode="auto">
          <a:xfrm>
            <a:off x="152400" y="1219200"/>
            <a:ext cx="8827169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962400" y="2971800"/>
            <a:ext cx="4648200" cy="13716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 l="15625" t="20834" r="17188" b="14583"/>
          <a:stretch>
            <a:fillRect/>
          </a:stretch>
        </p:blipFill>
        <p:spPr bwMode="auto">
          <a:xfrm>
            <a:off x="373626" y="533400"/>
            <a:ext cx="8455742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 l="15625" t="20834" r="17188" b="14583"/>
          <a:stretch>
            <a:fillRect/>
          </a:stretch>
        </p:blipFill>
        <p:spPr bwMode="auto">
          <a:xfrm>
            <a:off x="373626" y="533400"/>
            <a:ext cx="8455742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609600" y="457200"/>
            <a:ext cx="8001000" cy="685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 l="15625" t="20834" r="17188" b="14583"/>
          <a:stretch>
            <a:fillRect/>
          </a:stretch>
        </p:blipFill>
        <p:spPr bwMode="auto">
          <a:xfrm>
            <a:off x="373626" y="533400"/>
            <a:ext cx="8455742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2667000" y="1143000"/>
            <a:ext cx="5943600" cy="6096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 l="15625" t="20834" r="17188" b="14583"/>
          <a:stretch>
            <a:fillRect/>
          </a:stretch>
        </p:blipFill>
        <p:spPr bwMode="auto">
          <a:xfrm>
            <a:off x="373626" y="533400"/>
            <a:ext cx="8455742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609600" y="1828800"/>
            <a:ext cx="2286000" cy="3810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 l="15625" t="20834" r="17188" b="14583"/>
          <a:stretch>
            <a:fillRect/>
          </a:stretch>
        </p:blipFill>
        <p:spPr bwMode="auto">
          <a:xfrm>
            <a:off x="373626" y="533400"/>
            <a:ext cx="8455742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2743200" y="3048000"/>
            <a:ext cx="5867400" cy="25146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 l="15625" t="20834" r="17188" b="14583"/>
          <a:stretch>
            <a:fillRect/>
          </a:stretch>
        </p:blipFill>
        <p:spPr bwMode="auto">
          <a:xfrm>
            <a:off x="373626" y="533400"/>
            <a:ext cx="8455742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2743200" y="5029200"/>
            <a:ext cx="5867400" cy="533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1875" t="30208" r="22656" b="30208"/>
          <a:stretch>
            <a:fillRect/>
          </a:stretch>
        </p:blipFill>
        <p:spPr bwMode="auto">
          <a:xfrm>
            <a:off x="152400" y="1219200"/>
            <a:ext cx="8827169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1875" t="30208" r="22656" b="30208"/>
          <a:stretch>
            <a:fillRect/>
          </a:stretch>
        </p:blipFill>
        <p:spPr bwMode="auto">
          <a:xfrm>
            <a:off x="152400" y="1219200"/>
            <a:ext cx="8827169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609600" y="1295400"/>
            <a:ext cx="8001000" cy="838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</Words>
  <Application>Microsoft Office PowerPoint</Application>
  <PresentationFormat>On-screen Show (4:3)</PresentationFormat>
  <Paragraphs>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Aesthetics of Table Design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University of Minnesota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OIT Computer User</dc:creator>
  <cp:lastModifiedBy>OIT Computer User</cp:lastModifiedBy>
  <cp:revision>2</cp:revision>
  <dcterms:created xsi:type="dcterms:W3CDTF">2011-02-01T15:00:14Z</dcterms:created>
  <dcterms:modified xsi:type="dcterms:W3CDTF">2011-02-01T15:16:05Z</dcterms:modified>
</cp:coreProperties>
</file>